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14" r:id="rId3"/>
    <p:sldId id="457" r:id="rId4"/>
    <p:sldId id="458" r:id="rId5"/>
    <p:sldId id="459" r:id="rId6"/>
    <p:sldId id="460" r:id="rId7"/>
    <p:sldId id="456" r:id="rId8"/>
    <p:sldId id="415" r:id="rId9"/>
    <p:sldId id="257" r:id="rId10"/>
    <p:sldId id="432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8" r:id="rId19"/>
    <p:sldId id="423" r:id="rId20"/>
    <p:sldId id="424" r:id="rId21"/>
    <p:sldId id="425" r:id="rId22"/>
    <p:sldId id="426" r:id="rId23"/>
    <p:sldId id="427" r:id="rId24"/>
    <p:sldId id="429" r:id="rId25"/>
    <p:sldId id="430" r:id="rId26"/>
    <p:sldId id="431" r:id="rId27"/>
    <p:sldId id="433" r:id="rId28"/>
    <p:sldId id="446" r:id="rId29"/>
    <p:sldId id="455" r:id="rId30"/>
    <p:sldId id="447" r:id="rId31"/>
    <p:sldId id="448" r:id="rId32"/>
    <p:sldId id="449" r:id="rId33"/>
    <p:sldId id="450" r:id="rId34"/>
    <p:sldId id="451" r:id="rId35"/>
    <p:sldId id="454" r:id="rId36"/>
    <p:sldId id="452" r:id="rId37"/>
    <p:sldId id="453" r:id="rId38"/>
    <p:sldId id="443" r:id="rId39"/>
    <p:sldId id="435" r:id="rId40"/>
    <p:sldId id="436" r:id="rId41"/>
    <p:sldId id="437" r:id="rId42"/>
    <p:sldId id="438" r:id="rId43"/>
    <p:sldId id="439" r:id="rId44"/>
    <p:sldId id="440" r:id="rId45"/>
    <p:sldId id="378" r:id="rId46"/>
    <p:sldId id="441" r:id="rId47"/>
    <p:sldId id="442" r:id="rId48"/>
    <p:sldId id="444" r:id="rId49"/>
    <p:sldId id="445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21"/>
    <p:restoredTop sz="94708"/>
  </p:normalViewPr>
  <p:slideViewPr>
    <p:cSldViewPr snapToGrid="0" snapToObjects="1">
      <p:cViewPr>
        <p:scale>
          <a:sx n="41" d="100"/>
          <a:sy n="41" d="100"/>
        </p:scale>
        <p:origin x="4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://psychopy.org/install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s://www.youtube.com/watch?v=-7ijI-g4jH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s://github.com/jamesbrandscience/SSoL_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</a:t>
            </a:r>
            <a:r>
              <a:rPr lang="en-US" dirty="0" smtClean="0">
                <a:sym typeface="CMU Serif"/>
              </a:rPr>
              <a:t>3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does communication affect the evolution of language</a:t>
            </a:r>
          </a:p>
        </p:txBody>
      </p:sp>
    </p:spTree>
    <p:extLst>
      <p:ext uri="{BB962C8B-B14F-4D97-AF65-F5344CB8AC3E}">
        <p14:creationId xmlns:p14="http://schemas.microsoft.com/office/powerpoint/2010/main" val="1463972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start off with icons that evolve to become symbolic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4607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74" y="4069986"/>
            <a:ext cx="3589456" cy="35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60" y="4153665"/>
            <a:ext cx="2790278" cy="276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043" y1="27273" x2="27717" y2="3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89" y="4153665"/>
            <a:ext cx="2885742" cy="27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Pressures for efficient communication result in the evolution of more symbolic graphical forms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58567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Using pre-existing character systems may not provide a clear understanding of what is actually going on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0784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Get participants into a laboratory and see how communication influences the evolution of graphical systems</a:t>
            </a: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6688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780" t="7485" r="5496" b="6868"/>
          <a:stretch/>
        </p:blipFill>
        <p:spPr>
          <a:xfrm>
            <a:off x="3962602" y="3339441"/>
            <a:ext cx="5104390" cy="49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16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213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0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>
                <a:solidFill>
                  <a:schemeClr val="tx1"/>
                </a:solidFill>
              </a:rPr>
              <a:t>PsychoPy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psychopy.org/installation.html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03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1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0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1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6229718"/>
            <a:ext cx="2997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9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2" y="2367575"/>
            <a:ext cx="83947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Make participants generate their own graphical representations of concepts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Impose a pressure to communicate efficiently and accurately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Observe how repeated communication influences graphical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7034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Representations start off being iconic and complex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But with repeated communication trials, they become less complex but more symbolic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Graphical systems evolve from icons to symbols as a result of communicative pressures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10681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Language has evolved to become learnable and communicatively efficient</a:t>
            </a:r>
          </a:p>
        </p:txBody>
      </p:sp>
    </p:spTree>
    <p:extLst>
      <p:ext uri="{BB962C8B-B14F-4D97-AF65-F5344CB8AC3E}">
        <p14:creationId xmlns:p14="http://schemas.microsoft.com/office/powerpoint/2010/main" val="2027965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b="19037"/>
          <a:stretch/>
        </p:blipFill>
        <p:spPr>
          <a:xfrm>
            <a:off x="1542747" y="3403874"/>
            <a:ext cx="9944100" cy="52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2" y="3978516"/>
            <a:ext cx="9829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3004800" cy="552554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2155" y="5707117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1177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need to use language that is efficient to understand but also easy to acquire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12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do not know how this trade-off between language learning and language use comes from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890042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Test how languages evolve by placing communicative and learning pressures on the participants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91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613392"/>
            <a:ext cx="9923711" cy="43025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73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9111"/>
          <a:stretch/>
        </p:blipFill>
        <p:spPr>
          <a:xfrm>
            <a:off x="1" y="2466011"/>
            <a:ext cx="5013434" cy="54483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645648" y="2479503"/>
            <a:ext cx="3200304" cy="544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90" y="4696128"/>
            <a:ext cx="2042709" cy="173659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663521" y="6643813"/>
            <a:ext cx="4332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kapa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587457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776347"/>
            <a:ext cx="9923711" cy="43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6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Pairs of participants learn the same language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They then have to communicate that language with a partner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Pass on the newly communicated language to the next pair of participants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16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learnt more easily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communicatively effective i.e. expressivity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77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without the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can we test predictions about language without using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7606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60600"/>
            <a:ext cx="12141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6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ways to communicate non-linguistically but still incorporate 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0527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https://www.youtube.com/watch?v=-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7ijI-g4jHg</a:t>
            </a:r>
            <a:endParaRPr lang="en-GB" sz="4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96393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can use non-linguistic sounds to communicate meanings to each other</a:t>
            </a: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8013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tend to use non-linguistic communication in everyday speech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37453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Give participants a slide whistle so they have a novel communication modality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40" y="2829297"/>
            <a:ext cx="6211614" cy="14493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70986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4" name="whistl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6186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1" y="3780680"/>
            <a:ext cx="2179577" cy="34808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5275" y="3780680"/>
            <a:ext cx="2179577" cy="3480817"/>
          </a:xfrm>
          <a:prstGeom prst="rect">
            <a:avLst/>
          </a:prstGeom>
        </p:spPr>
      </p:pic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04552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create their own non-linguistic signals to communicate meanings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These signals are recorded and passed onto the next generation of learners</a:t>
            </a: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Meaning s</a:t>
            </a:r>
            <a:r>
              <a:rPr lang="en-GB" sz="4000" dirty="0" smtClean="0"/>
              <a:t>timuli are either easy or difficult to communicate with iconic whistles</a:t>
            </a:r>
            <a:endParaRPr lang="en-GB" sz="4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31297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result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Iconic whistles emerge over the course of iterated learning, but only for the easy to represent meanings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can utilise theoretically motivated communication without linguistic sounds</a:t>
            </a:r>
            <a:endParaRPr lang="en-GB" sz="4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833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Materials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github.com/jamesbrandscience/SSoL_2018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55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356693"/>
            <a:ext cx="13004800" cy="72644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0063810" y="5171090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090086" y="7246883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6919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Recap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What ALL is and why it is useful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</a:rPr>
              <a:t>Validity of ALL </a:t>
            </a:r>
            <a:r>
              <a:rPr lang="en-GB" sz="4000" dirty="0" smtClean="0">
                <a:solidFill>
                  <a:schemeClr val="tx1"/>
                </a:solidFill>
              </a:rPr>
              <a:t>paradigm</a:t>
            </a:r>
            <a:endParaRPr lang="en-GB" sz="4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Different types of ALL experiments</a:t>
            </a:r>
          </a:p>
        </p:txBody>
      </p:sp>
    </p:spTree>
    <p:extLst>
      <p:ext uri="{BB962C8B-B14F-4D97-AF65-F5344CB8AC3E}">
        <p14:creationId xmlns:p14="http://schemas.microsoft.com/office/powerpoint/2010/main" val="411517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29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Still to do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 few more examples of ALL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Taking part in an ALL experiment (</a:t>
            </a:r>
            <a:r>
              <a:rPr lang="en-GB" sz="4000" dirty="0" err="1" smtClean="0">
                <a:solidFill>
                  <a:schemeClr val="tx1"/>
                </a:solidFill>
              </a:rPr>
              <a:t>PsychoPy</a:t>
            </a:r>
            <a:r>
              <a:rPr lang="en-GB" sz="4000" dirty="0" smtClean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Understanding the design and architecture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Interpreting the output and looking at results</a:t>
            </a:r>
            <a:endParaRPr lang="en-GB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54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and communication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12013</TotalTime>
  <Words>1113</Words>
  <Application>Microsoft Macintosh PowerPoint</Application>
  <PresentationFormat>Custom</PresentationFormat>
  <Paragraphs>337</Paragraphs>
  <Slides>49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213</cp:revision>
  <cp:lastPrinted>2018-08-19T12:08:44Z</cp:lastPrinted>
  <dcterms:modified xsi:type="dcterms:W3CDTF">2018-08-20T08:37:17Z</dcterms:modified>
</cp:coreProperties>
</file>